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228" y="-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00562" y="571480"/>
            <a:ext cx="464343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БУДУЩЕЕ </a:t>
            </a:r>
          </a:p>
          <a:p>
            <a:endParaRPr lang="ru-RU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НАЧИНАЕТСЯ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endParaRPr lang="ru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E0F1~1\AppData\Local\Temp\Rar$DIa0.214\Pag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0"/>
            <a:ext cx="484565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</TotalTime>
  <Words>4</Words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Аспект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Кто</dc:creator>
  <cp:lastModifiedBy>я</cp:lastModifiedBy>
  <cp:revision>6</cp:revision>
  <dcterms:created xsi:type="dcterms:W3CDTF">2018-01-11T15:22:42Z</dcterms:created>
  <dcterms:modified xsi:type="dcterms:W3CDTF">2018-01-12T04:58:21Z</dcterms:modified>
</cp:coreProperties>
</file>